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5" r:id="rId8"/>
    <p:sldId id="268" r:id="rId9"/>
    <p:sldId id="266" r:id="rId10"/>
    <p:sldId id="264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92D050"/>
    <a:srgbClr val="FFC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95"/>
    <p:restoredTop sz="94641"/>
  </p:normalViewPr>
  <p:slideViewPr>
    <p:cSldViewPr snapToGrid="0" snapToObjects="1">
      <p:cViewPr varScale="1">
        <p:scale>
          <a:sx n="85" d="100"/>
          <a:sy n="85" d="100"/>
        </p:scale>
        <p:origin x="200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png>
</file>

<file path=ppt/media/image4.png>
</file>

<file path=ppt/media/image5.png>
</file>

<file path=ppt/media/image6.sv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3680" y="787082"/>
            <a:ext cx="6035040" cy="249459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680" y="3510598"/>
            <a:ext cx="603504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2" r="63981"/>
          <a:stretch/>
        </p:blipFill>
        <p:spPr>
          <a:xfrm>
            <a:off x="5841359" y="327151"/>
            <a:ext cx="5854924" cy="59090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460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6089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3517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3152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A0B125-62C4-F141-AAA0-B3A205F1E3C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10600" y="365125"/>
            <a:ext cx="2743200" cy="1325563"/>
          </a:xfrm>
        </p:spPr>
        <p:txBody>
          <a:bodyPr anchor="ctr">
            <a:normAutofit/>
          </a:bodyPr>
          <a:lstStyle>
            <a:lvl1pPr marL="0" indent="0" algn="r">
              <a:buNone/>
              <a:defRPr sz="28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2266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1548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3152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BCB5260-19C3-9E43-A36F-69BA877CB85F}"/>
              </a:ext>
            </a:extLst>
          </p:cNvPr>
          <p:cNvSpPr txBox="1">
            <a:spLocks/>
          </p:cNvSpPr>
          <p:nvPr userDrawn="1"/>
        </p:nvSpPr>
        <p:spPr>
          <a:xfrm>
            <a:off x="8610600" y="365124"/>
            <a:ext cx="358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Click to edit Master title style</a:t>
            </a: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327745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173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101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1316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959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25161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797BD-2140-3D4F-81B7-09E15384592B}" type="datetimeFigureOut">
              <a:rPr lang="nl-NL" smtClean="0"/>
              <a:t>23-09-19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14">
            <a:alphaModFix amt="27000"/>
          </a:blip>
          <a:srcRect l="2" r="63981"/>
          <a:stretch/>
        </p:blipFill>
        <p:spPr>
          <a:xfrm>
            <a:off x="5668637" y="182561"/>
            <a:ext cx="6299278" cy="6356351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60000"/>
                </a:schemeClr>
              </a:gs>
              <a:gs pos="88000">
                <a:schemeClr val="bg1">
                  <a:alpha val="0"/>
                </a:schemeClr>
              </a:gs>
              <a:gs pos="100000">
                <a:schemeClr val="accent1">
                  <a:lumMod val="45000"/>
                  <a:lumOff val="55000"/>
                  <a:alpha val="0"/>
                </a:schemeClr>
              </a:gs>
              <a:gs pos="100000">
                <a:schemeClr val="accent1">
                  <a:lumMod val="66000"/>
                  <a:lumOff val="34000"/>
                  <a:alpha val="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91808-3E37-CF45-A240-16AC0145092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57508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584E8-2091-C148-871F-7F9F5D302C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Game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1A20FF-3826-124A-B8A4-BF03ADECC1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7091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113A-6467-9442-9B1D-CCD24702A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gebruik je een </a:t>
            </a:r>
            <a:r>
              <a:rPr lang="nl-NL" dirty="0" err="1"/>
              <a:t>coroutine</a:t>
            </a:r>
            <a:r>
              <a:rPr lang="nl-NL" dirty="0"/>
              <a:t> voor?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AFCA6-5583-D748-8A56-B51D2A687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/>
              <a:t>Bewegen van animaties.</a:t>
            </a:r>
          </a:p>
          <a:p>
            <a:r>
              <a:rPr lang="nl-NL" dirty="0" err="1"/>
              <a:t>Jump</a:t>
            </a:r>
            <a:r>
              <a:rPr lang="nl-NL" dirty="0"/>
              <a:t> </a:t>
            </a:r>
            <a:r>
              <a:rPr lang="nl-NL" dirty="0" err="1"/>
              <a:t>mechanic</a:t>
            </a:r>
            <a:endParaRPr lang="nl-NL" dirty="0"/>
          </a:p>
          <a:p>
            <a:r>
              <a:rPr lang="nl-NL" dirty="0"/>
              <a:t>Kleuren </a:t>
            </a:r>
            <a:r>
              <a:rPr lang="nl-NL" dirty="0" err="1"/>
              <a:t>fades</a:t>
            </a:r>
            <a:r>
              <a:rPr lang="nl-NL" dirty="0"/>
              <a:t>.</a:t>
            </a:r>
          </a:p>
          <a:p>
            <a:r>
              <a:rPr lang="nl-NL" dirty="0"/>
              <a:t>Camera </a:t>
            </a:r>
            <a:r>
              <a:rPr lang="nl-NL" dirty="0" err="1"/>
              <a:t>Shakes</a:t>
            </a:r>
            <a:endParaRPr lang="nl-NL" dirty="0"/>
          </a:p>
          <a:p>
            <a:r>
              <a:rPr lang="nl-NL" dirty="0" err="1"/>
              <a:t>Scaling</a:t>
            </a:r>
            <a:endParaRPr lang="nl-NL" dirty="0"/>
          </a:p>
          <a:p>
            <a:r>
              <a:rPr lang="nl-NL" dirty="0"/>
              <a:t>Aanmaken van 100+ gameobjecten</a:t>
            </a:r>
          </a:p>
          <a:p>
            <a:r>
              <a:rPr lang="nl-NL" dirty="0"/>
              <a:t>Ontvangen van gegevens</a:t>
            </a:r>
          </a:p>
          <a:p>
            <a:r>
              <a:rPr lang="nl-NL" dirty="0"/>
              <a:t>Versturen van gegevens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85FDF-C1A6-F445-81A1-3EC9246F148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nl-NL" dirty="0" err="1"/>
              <a:t>Coroutines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94438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8D109-2C54-6941-95FD-D06F1413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gaat hier fout?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1E4885C-336E-8045-8FED-27386CE07E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9254" y="1825625"/>
            <a:ext cx="6373492" cy="435133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7110D2-E279-5943-AAE2-646A3C6A6D9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nl-NL" dirty="0" err="1"/>
              <a:t>Coroutines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10788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E7D2C-D2E0-8647-804B-171DA8E1C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665029" cy="1746704"/>
          </a:xfrm>
        </p:spPr>
        <p:txBody>
          <a:bodyPr>
            <a:normAutofit fontScale="90000"/>
          </a:bodyPr>
          <a:lstStyle/>
          <a:p>
            <a:r>
              <a:rPr lang="nl-NL" dirty="0"/>
              <a:t>Schrijf een script waarmee een object geleidelijk van kleur verandert.</a:t>
            </a:r>
            <a:br>
              <a:rPr lang="nl-NL" dirty="0"/>
            </a:b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4DFAB-9352-CF4D-84FF-E5708BDDC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207080-3F69-F543-AA17-00FD3D2DF70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677605" y="3240513"/>
            <a:ext cx="8836790" cy="760781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B9311A-B2EB-C849-A522-6A29B48EE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7605" y="4191914"/>
            <a:ext cx="6398390" cy="40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96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193F79-107C-B040-94F4-7FB7C59F89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Coroutines</a:t>
            </a:r>
            <a:endParaRPr lang="nl-NL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E1F8C73-A3ED-C443-92A9-E3950243F1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8239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C6649-F996-DB41-923A-A48ACB87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8EF0F-5ECF-5448-8495-EB8E14FF8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090"/>
            <a:ext cx="10515600" cy="4351338"/>
          </a:xfrm>
        </p:spPr>
        <p:txBody>
          <a:bodyPr/>
          <a:lstStyle/>
          <a:p>
            <a:r>
              <a:rPr lang="nl-NL" dirty="0"/>
              <a:t>En </a:t>
            </a:r>
            <a:r>
              <a:rPr lang="nl-NL" dirty="0" err="1"/>
              <a:t>coroutine</a:t>
            </a:r>
            <a:r>
              <a:rPr lang="nl-NL" dirty="0"/>
              <a:t> is een routine die </a:t>
            </a:r>
            <a:r>
              <a:rPr lang="nl-NL" b="1" dirty="0"/>
              <a:t>naast</a:t>
            </a:r>
            <a:r>
              <a:rPr lang="nl-NL" dirty="0"/>
              <a:t> de gewone routines loop.</a:t>
            </a:r>
          </a:p>
          <a:p>
            <a:pPr lvl="1"/>
            <a:r>
              <a:rPr lang="nl-NL" dirty="0"/>
              <a:t>De gewone routine die wordt altijd uitgevoerd iedere frame.</a:t>
            </a:r>
          </a:p>
          <a:p>
            <a:pPr lvl="2"/>
            <a:r>
              <a:rPr lang="nl-NL" dirty="0"/>
              <a:t>Bv: Update</a:t>
            </a:r>
          </a:p>
          <a:p>
            <a:pPr lvl="2"/>
            <a:r>
              <a:rPr lang="nl-NL" dirty="0" err="1"/>
              <a:t>Physics</a:t>
            </a:r>
            <a:endParaRPr lang="nl-NL" dirty="0"/>
          </a:p>
          <a:p>
            <a:pPr lvl="2"/>
            <a:r>
              <a:rPr lang="nl-NL" dirty="0"/>
              <a:t>Input</a:t>
            </a:r>
          </a:p>
          <a:p>
            <a:r>
              <a:rPr lang="nl-NL" dirty="0"/>
              <a:t>De </a:t>
            </a:r>
            <a:r>
              <a:rPr lang="nl-NL" dirty="0" err="1"/>
              <a:t>coroutine</a:t>
            </a:r>
            <a:r>
              <a:rPr lang="nl-NL" dirty="0"/>
              <a:t> kan onderbroken worden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0E7E01-5130-1B4E-8B27-E97430FA4EF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nl-NL" dirty="0" err="1"/>
              <a:t>Coroutines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62365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59FF309-2115-BB48-9F62-B71033E6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Execution</a:t>
            </a:r>
            <a:r>
              <a:rPr lang="nl-NL" dirty="0"/>
              <a:t> order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584BC1-50CF-D94B-A9B7-0CC9A77E7A3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nl-NL" dirty="0" err="1"/>
              <a:t>https</a:t>
            </a:r>
            <a:r>
              <a:rPr lang="nl-NL" dirty="0"/>
              <a:t>://docs.unity3d.com/Manual/</a:t>
            </a:r>
            <a:r>
              <a:rPr lang="nl-NL" dirty="0" err="1"/>
              <a:t>ExecutionOrder.html</a:t>
            </a:r>
            <a:endParaRPr lang="nl-NL" dirty="0"/>
          </a:p>
          <a:p>
            <a:endParaRPr lang="nl-NL" dirty="0"/>
          </a:p>
        </p:txBody>
      </p:sp>
      <p:pic>
        <p:nvPicPr>
          <p:cNvPr id="11" name="Content Placeholder 5">
            <a:extLst>
              <a:ext uri="{FF2B5EF4-FFF2-40B4-BE49-F238E27FC236}">
                <a16:creationId xmlns:a16="http://schemas.microsoft.com/office/drawing/2014/main" id="{E9F8A70D-283E-5648-9674-9953B3B49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72025" y="-1556657"/>
            <a:ext cx="7509383" cy="1563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327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2A58B3-9FD3-FC4E-A5A4-950CB2320C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00393" y="-12725401"/>
            <a:ext cx="12692393" cy="26429011"/>
          </a:xfrm>
        </p:spPr>
      </p:pic>
    </p:spTree>
    <p:extLst>
      <p:ext uri="{BB962C8B-B14F-4D97-AF65-F5344CB8AC3E}">
        <p14:creationId xmlns:p14="http://schemas.microsoft.com/office/powerpoint/2010/main" val="2549361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45C96-3B23-454F-A211-49484F306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4F02B38-9814-4244-94C2-C73276E116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4300" y="1690688"/>
            <a:ext cx="6883400" cy="37465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6CE976-0D50-EB4E-BD12-4E63A56F553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nl-NL" dirty="0" err="1"/>
              <a:t>Coroutines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62462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8C50-D25C-E744-9A87-FCAC88D27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Object van kleur laten veranderen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0B91A-C053-7F41-9451-278A2AA55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Nu met </a:t>
            </a:r>
            <a:r>
              <a:rPr lang="nl-NL" dirty="0" err="1"/>
              <a:t>coroutine</a:t>
            </a:r>
            <a:r>
              <a:rPr lang="nl-NL" dirty="0"/>
              <a:t>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E38048-F6CE-694D-A94B-FEE670865FA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0305976A-42C9-984B-85F2-0DF710644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30463"/>
            <a:ext cx="68834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953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113A-6467-9442-9B1D-CCD24702A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Waar gebruik je een </a:t>
            </a:r>
            <a:r>
              <a:rPr lang="nl-NL" dirty="0" err="1"/>
              <a:t>coroutine</a:t>
            </a:r>
            <a:r>
              <a:rPr lang="nl-NL" dirty="0"/>
              <a:t> voor?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85FDF-C1A6-F445-81A1-3EC9246F148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nl-NL" dirty="0" err="1"/>
              <a:t>Coroutines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87254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ty Template1.2" id="{6B11E8F1-E8A9-8D41-96F7-1C1A9FABC7A2}" vid="{239DC8D2-C67B-FE4D-86B7-AE0EA0748B3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10289</TotalTime>
  <Words>121</Words>
  <Application>Microsoft Macintosh PowerPoint</Application>
  <PresentationFormat>Widescreen</PresentationFormat>
  <Paragraphs>31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Game Programming</vt:lpstr>
      <vt:lpstr>Schrijf een script waarmee een object geleidelijk van kleur verandert. </vt:lpstr>
      <vt:lpstr>Coroutines</vt:lpstr>
      <vt:lpstr>Wat?</vt:lpstr>
      <vt:lpstr>Execution order </vt:lpstr>
      <vt:lpstr>PowerPoint Presentation</vt:lpstr>
      <vt:lpstr>Hoe?</vt:lpstr>
      <vt:lpstr>Object van kleur laten veranderen</vt:lpstr>
      <vt:lpstr>Waar gebruik je een coroutine voor?</vt:lpstr>
      <vt:lpstr>Waar gebruik je een coroutine voor?</vt:lpstr>
      <vt:lpstr>Wat gaat hier fout?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</dc:title>
  <dc:creator>Silvan Herrema</dc:creator>
  <cp:lastModifiedBy>Silvan Herrema</cp:lastModifiedBy>
  <cp:revision>13</cp:revision>
  <dcterms:created xsi:type="dcterms:W3CDTF">2019-08-30T07:37:11Z</dcterms:created>
  <dcterms:modified xsi:type="dcterms:W3CDTF">2019-09-25T08:16:23Z</dcterms:modified>
</cp:coreProperties>
</file>

<file path=docProps/thumbnail.jpeg>
</file>